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B375"/>
    <a:srgbClr val="DDDDDB"/>
    <a:srgbClr val="1C2125"/>
    <a:srgbClr val="929292"/>
    <a:srgbClr val="FBD4B4"/>
    <a:srgbClr val="5D001D"/>
    <a:srgbClr val="9B1750"/>
    <a:srgbClr val="E3E2DE"/>
    <a:srgbClr val="241914"/>
    <a:srgbClr val="538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291" autoAdjust="0"/>
  </p:normalViewPr>
  <p:slideViewPr>
    <p:cSldViewPr snapToGrid="0" snapToObjects="1">
      <p:cViewPr>
        <p:scale>
          <a:sx n="150" d="100"/>
          <a:sy n="150" d="100"/>
        </p:scale>
        <p:origin x="84" y="1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21-05-1442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DZ" dirty="0"/>
              <a:t>جميع الحقوق محفوظة لموقع</a:t>
            </a:r>
            <a:r>
              <a:rPr lang="fr-FR" dirty="0"/>
              <a:t> </a:t>
            </a:r>
          </a:p>
          <a:p>
            <a:r>
              <a:rPr lang="fr-FR" dirty="0"/>
              <a:t>www.BestFreeCv.Com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66823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5.jpe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BBCC615-5718-4F2E-8B95-2A29F68F2087}"/>
              </a:ext>
            </a:extLst>
          </p:cNvPr>
          <p:cNvSpPr/>
          <p:nvPr/>
        </p:nvSpPr>
        <p:spPr>
          <a:xfrm>
            <a:off x="4565862" y="1"/>
            <a:ext cx="2299830" cy="990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7662E8-67B2-4E41-A1D4-5783B860A03E}"/>
              </a:ext>
            </a:extLst>
          </p:cNvPr>
          <p:cNvGrpSpPr/>
          <p:nvPr/>
        </p:nvGrpSpPr>
        <p:grpSpPr>
          <a:xfrm>
            <a:off x="4703570" y="2535861"/>
            <a:ext cx="2024411" cy="1347330"/>
            <a:chOff x="799860" y="776098"/>
            <a:chExt cx="2024411" cy="134733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2D22F7-2E7E-41AF-923C-D331597390DA}"/>
                </a:ext>
              </a:extLst>
            </p:cNvPr>
            <p:cNvGrpSpPr/>
            <p:nvPr/>
          </p:nvGrpSpPr>
          <p:grpSpPr>
            <a:xfrm>
              <a:off x="2516295" y="1815452"/>
              <a:ext cx="307976" cy="307976"/>
              <a:chOff x="2516295" y="1815452"/>
              <a:chExt cx="307976" cy="307976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E6485BC-7ADD-41C4-9C58-819F48D9E03E}"/>
                  </a:ext>
                </a:extLst>
              </p:cNvPr>
              <p:cNvSpPr/>
              <p:nvPr/>
            </p:nvSpPr>
            <p:spPr>
              <a:xfrm>
                <a:off x="2516295" y="181545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D2CDAF7E-D5E9-463E-836C-94B21D2AF353}"/>
                  </a:ext>
                </a:extLst>
              </p:cNvPr>
              <p:cNvPicPr/>
              <p:nvPr/>
            </p:nvPicPr>
            <p:blipFill>
              <a:blip r:embed="rId3" cstate="screen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92543" y="1872790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B5532-60A2-4941-A2B2-1B8A929D15BD}"/>
                </a:ext>
              </a:extLst>
            </p:cNvPr>
            <p:cNvGrpSpPr/>
            <p:nvPr/>
          </p:nvGrpSpPr>
          <p:grpSpPr>
            <a:xfrm>
              <a:off x="2511759" y="776098"/>
              <a:ext cx="307976" cy="307976"/>
              <a:chOff x="2511759" y="776098"/>
              <a:chExt cx="307976" cy="307976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1F2B92E-26A2-464C-BC75-BBDBF40ABBF8}"/>
                  </a:ext>
                </a:extLst>
              </p:cNvPr>
              <p:cNvSpPr/>
              <p:nvPr/>
            </p:nvSpPr>
            <p:spPr>
              <a:xfrm>
                <a:off x="2511759" y="776098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206DEDF3-247F-43C9-864A-2844EEFE65D6}"/>
                  </a:ext>
                </a:extLst>
              </p:cNvPr>
              <p:cNvPicPr/>
              <p:nvPr/>
            </p:nvPicPr>
            <p:blipFill>
              <a:blip r:embed="rId5" cstate="screen">
                <a:duotone>
                  <a:prstClr val="black"/>
                  <a:schemeClr val="tx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harpenSoften amount="-4000"/>
                        </a14:imgEffect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8534" y="849733"/>
                <a:ext cx="154426" cy="15442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B5AF1-41BB-43CE-A9BA-C74187E0E913}"/>
                </a:ext>
              </a:extLst>
            </p:cNvPr>
            <p:cNvGrpSpPr/>
            <p:nvPr/>
          </p:nvGrpSpPr>
          <p:grpSpPr>
            <a:xfrm>
              <a:off x="2511759" y="1124882"/>
              <a:ext cx="307976" cy="307976"/>
              <a:chOff x="2511759" y="1124882"/>
              <a:chExt cx="307976" cy="307976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9D1AD9D-078B-4E7C-ACD3-9AB58BDD087F}"/>
                  </a:ext>
                </a:extLst>
              </p:cNvPr>
              <p:cNvSpPr/>
              <p:nvPr/>
            </p:nvSpPr>
            <p:spPr>
              <a:xfrm>
                <a:off x="2511759" y="112488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07939A1F-B151-4FA0-8610-FA657EE53204}"/>
                  </a:ext>
                </a:extLst>
              </p:cNvPr>
              <p:cNvPicPr/>
              <p:nvPr/>
            </p:nvPicPr>
            <p:blipFill>
              <a:blip r:embed="rId7" cstate="screen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2" y="1192449"/>
                <a:ext cx="163285" cy="16328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292A8B-27F0-4AAB-9E19-720C675551DA}"/>
                </a:ext>
              </a:extLst>
            </p:cNvPr>
            <p:cNvGrpSpPr/>
            <p:nvPr/>
          </p:nvGrpSpPr>
          <p:grpSpPr>
            <a:xfrm>
              <a:off x="2511759" y="1469660"/>
              <a:ext cx="307976" cy="307976"/>
              <a:chOff x="2511759" y="1469660"/>
              <a:chExt cx="307976" cy="307976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58D5634-6E0B-4E5F-9506-48BB2D25D287}"/>
                  </a:ext>
                </a:extLst>
              </p:cNvPr>
              <p:cNvSpPr/>
              <p:nvPr/>
            </p:nvSpPr>
            <p:spPr>
              <a:xfrm>
                <a:off x="2511759" y="1469660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F7FC1EA-3D58-4A48-A2B7-4AA840F554D8}"/>
                  </a:ext>
                </a:extLst>
              </p:cNvPr>
              <p:cNvPicPr/>
              <p:nvPr/>
            </p:nvPicPr>
            <p:blipFill>
              <a:blip r:embed="rId9" cstate="screen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1" y="1534789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5FCA785-78B7-479E-BD6E-69514353715E}"/>
                </a:ext>
              </a:extLst>
            </p:cNvPr>
            <p:cNvGrpSpPr/>
            <p:nvPr/>
          </p:nvGrpSpPr>
          <p:grpSpPr>
            <a:xfrm>
              <a:off x="799860" y="866280"/>
              <a:ext cx="1736205" cy="1210237"/>
              <a:chOff x="799860" y="866280"/>
              <a:chExt cx="1736205" cy="1210237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799860" y="1555930"/>
                <a:ext cx="1736205" cy="122582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MA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28 سنة, </a:t>
                </a: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أعزب</a:t>
                </a:r>
                <a:endParaRPr lang="fr-FR" sz="898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3A3F6EE-4097-4F4E-9435-9C8C3FB770ED}"/>
                  </a:ext>
                </a:extLst>
              </p:cNvPr>
              <p:cNvSpPr/>
              <p:nvPr/>
            </p:nvSpPr>
            <p:spPr>
              <a:xfrm>
                <a:off x="801611" y="866280"/>
                <a:ext cx="1714683" cy="11505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+2126-00-00-00-00</a:t>
                </a:r>
                <a:endParaRPr lang="fr-FR" sz="856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50D0762-0E3B-4AF2-B1B6-28ED4C743FD1}"/>
                  </a:ext>
                </a:extLst>
              </p:cNvPr>
              <p:cNvSpPr/>
              <p:nvPr/>
            </p:nvSpPr>
            <p:spPr>
              <a:xfrm>
                <a:off x="801611" y="1187324"/>
                <a:ext cx="1710147" cy="145165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Bahla.works@gmail.com</a:t>
                </a:r>
                <a:endParaRPr lang="fr-FR" sz="856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9884F28-E7EB-426A-8748-515B0F011BA1}"/>
                  </a:ext>
                </a:extLst>
              </p:cNvPr>
              <p:cNvSpPr/>
              <p:nvPr/>
            </p:nvSpPr>
            <p:spPr>
              <a:xfrm>
                <a:off x="799861" y="1856526"/>
                <a:ext cx="1716434" cy="219991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السعودية </a:t>
                </a:r>
                <a:r>
                  <a:rPr lang="ar-MA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  <a:r>
                  <a:rPr lang="ar-DZ" sz="941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جدة</a:t>
                </a:r>
                <a:endParaRPr lang="fr-FR" sz="898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741532" y="5582319"/>
            <a:ext cx="2124321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المهارات</a:t>
            </a:r>
            <a:r>
              <a:rPr lang="fr-FR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739865" y="4192069"/>
            <a:ext cx="2124837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اللغـات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4739231" y="8112615"/>
            <a:ext cx="212432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r">
              <a:lnSpc>
                <a:spcPct val="107000"/>
              </a:lnSpc>
              <a:spcAft>
                <a:spcPts val="684"/>
              </a:spcAft>
            </a:pP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الإهتمامـات والهوايـات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Text Box 5">
            <a:extLst>
              <a:ext uri="{FF2B5EF4-FFF2-40B4-BE49-F238E27FC236}">
                <a16:creationId xmlns:a16="http://schemas.microsoft.com/office/drawing/2014/main" id="{904B5ECA-A43F-424A-AAC2-53C3DAFBB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97" y="1053052"/>
            <a:ext cx="4356256" cy="23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6" tIns="39113" rIns="78226" bIns="39113" numCol="1" anchor="t" anchorCtr="0" compatLnSpc="1">
            <a:prstTxWarp prst="textNoShape">
              <a:avLst/>
            </a:prstTxWarp>
            <a:spAutoFit/>
          </a:bodyPr>
          <a:lstStyle/>
          <a:p>
            <a:pPr algn="just" rtl="1"/>
            <a:r>
              <a:rPr lang="ar-AE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مختصر </a:t>
            </a:r>
            <a:endParaRPr lang="fr-FR" sz="102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CDF04AD7-4FCB-4488-BB47-FD639C7AD036}"/>
              </a:ext>
            </a:extLst>
          </p:cNvPr>
          <p:cNvSpPr/>
          <p:nvPr/>
        </p:nvSpPr>
        <p:spPr>
          <a:xfrm>
            <a:off x="24645" y="735495"/>
            <a:ext cx="4511344" cy="20494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</a:pPr>
            <a:r>
              <a:rPr lang="ar-AE" sz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اسم الوظيفة </a:t>
            </a:r>
            <a:endParaRPr lang="fr-FR" sz="11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E9944-0FA8-40C1-958D-71AC034B2739}"/>
              </a:ext>
            </a:extLst>
          </p:cNvPr>
          <p:cNvSpPr/>
          <p:nvPr/>
        </p:nvSpPr>
        <p:spPr>
          <a:xfrm>
            <a:off x="-7785" y="0"/>
            <a:ext cx="4574784" cy="750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80000"/>
              </a:lnSpc>
            </a:pPr>
            <a:r>
              <a:rPr lang="ar-AE" sz="3422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هشام أحمد</a:t>
            </a:r>
            <a:endParaRPr lang="fr-FR" sz="898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451C91-E5BF-4900-93C0-38EBAFACC44D}"/>
              </a:ext>
            </a:extLst>
          </p:cNvPr>
          <p:cNvSpPr>
            <a:spLocks/>
          </p:cNvSpPr>
          <p:nvPr/>
        </p:nvSpPr>
        <p:spPr>
          <a:xfrm>
            <a:off x="4733696" y="6039151"/>
            <a:ext cx="2039390" cy="201065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</a:t>
            </a:r>
            <a:r>
              <a:rPr lang="fr-FR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 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مهـارة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</a:t>
            </a:r>
            <a:endParaRPr lang="fr-FR" sz="119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4740380" y="2039208"/>
            <a:ext cx="2124321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DZ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المعلومات الشخصية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174E605-BC10-4080-8BC3-56F74FF8452F}"/>
              </a:ext>
            </a:extLst>
          </p:cNvPr>
          <p:cNvSpPr/>
          <p:nvPr/>
        </p:nvSpPr>
        <p:spPr>
          <a:xfrm>
            <a:off x="282851" y="9113552"/>
            <a:ext cx="3793576" cy="55585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DZ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25-11-2018</a:t>
            </a:r>
          </a:p>
          <a:p>
            <a:pPr marL="73338" indent="-73338" algn="r" rtl="1"/>
            <a:r>
              <a:rPr lang="ar-DZ" sz="102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,,,,,,,,,,,,,,,,,,,,,,,,,,,,,,,,,,,,,,,,,,,,,,,,,,,,,,,,,,,,,,,,,,,,,,,,,,,,,,,,,,,,,,,,,,,,,,,,,,,,,,,,,,</a:t>
            </a:r>
            <a:endParaRPr lang="ar-MA" sz="102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01B1FA9-DC68-4A63-8AF8-8E87DB6AA7F0}"/>
              </a:ext>
            </a:extLst>
          </p:cNvPr>
          <p:cNvSpPr/>
          <p:nvPr/>
        </p:nvSpPr>
        <p:spPr>
          <a:xfrm>
            <a:off x="5205878" y="4645269"/>
            <a:ext cx="1572059" cy="683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العربيـة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ar-MA" sz="94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الإنجليزيـة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fr-FR" sz="941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الفرنسيـة</a:t>
            </a:r>
            <a:r>
              <a:rPr lang="ar-DZ" sz="941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ar-DZ" sz="94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المستوى</a:t>
            </a:r>
            <a:endParaRPr lang="fr-FR" sz="941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0ACD7C-F30E-4ECE-8C7B-5E2AAE9DC4BB}"/>
              </a:ext>
            </a:extLst>
          </p:cNvPr>
          <p:cNvSpPr txBox="1"/>
          <p:nvPr/>
        </p:nvSpPr>
        <p:spPr>
          <a:xfrm>
            <a:off x="5120964" y="8565815"/>
            <a:ext cx="1652122" cy="86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الق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راءة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الرياضـة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السفــر</a:t>
            </a:r>
          </a:p>
          <a:p>
            <a:pPr indent="0" algn="r" rtl="1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None/>
            </a:pP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الأن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</a:t>
            </a:r>
            <a:r>
              <a:rPr lang="ar-DZ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ـ</a:t>
            </a:r>
            <a:r>
              <a:rPr lang="ar-MA" sz="941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رنـت</a:t>
            </a:r>
            <a:endParaRPr lang="fr-FR" sz="941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880D7-A1E8-4BAA-8646-13D5D5BCCC3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6596" r="16596"/>
          <a:stretch/>
        </p:blipFill>
        <p:spPr>
          <a:xfrm>
            <a:off x="4902344" y="173282"/>
            <a:ext cx="1674443" cy="1674443"/>
          </a:xfrm>
          <a:prstGeom prst="roundRect">
            <a:avLst/>
          </a:prstGeom>
          <a:ln w="38100">
            <a:solidFill>
              <a:schemeClr val="tx1"/>
            </a:solidFill>
          </a:ln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506480BB-D2E0-48A9-860D-5BD61454BB87}"/>
              </a:ext>
            </a:extLst>
          </p:cNvPr>
          <p:cNvGrpSpPr/>
          <p:nvPr/>
        </p:nvGrpSpPr>
        <p:grpSpPr>
          <a:xfrm>
            <a:off x="425423" y="5055048"/>
            <a:ext cx="3972312" cy="1081350"/>
            <a:chOff x="412113" y="2613634"/>
            <a:chExt cx="3972312" cy="1081350"/>
          </a:xfrm>
        </p:grpSpPr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73672457-DF50-4F0D-A312-CEE2BB097A09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  <a:endParaRPr lang="fr-FR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2E03685-EAF6-4E36-B352-65C69AA2165E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F444EDE-4D74-4C6B-8F0D-37A7C6F2A413}"/>
              </a:ext>
            </a:extLst>
          </p:cNvPr>
          <p:cNvGrpSpPr/>
          <p:nvPr/>
        </p:nvGrpSpPr>
        <p:grpSpPr>
          <a:xfrm>
            <a:off x="425423" y="6251569"/>
            <a:ext cx="3972312" cy="1081350"/>
            <a:chOff x="412113" y="2613634"/>
            <a:chExt cx="3972312" cy="1081350"/>
          </a:xfrm>
        </p:grpSpPr>
        <p:sp>
          <p:nvSpPr>
            <p:cNvPr id="55" name="Subtitle 2">
              <a:extLst>
                <a:ext uri="{FF2B5EF4-FFF2-40B4-BE49-F238E27FC236}">
                  <a16:creationId xmlns:a16="http://schemas.microsoft.com/office/drawing/2014/main" id="{1F9AF6EA-A5AD-4BAA-AF55-64FFBC79A2C5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  <a:endParaRPr lang="fr-FR" sz="1027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C569356-1A19-47CC-80F5-4EB5322110BA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6D39683-AB89-42A2-A918-C249CE58DE00}"/>
              </a:ext>
            </a:extLst>
          </p:cNvPr>
          <p:cNvGrpSpPr/>
          <p:nvPr/>
        </p:nvGrpSpPr>
        <p:grpSpPr>
          <a:xfrm>
            <a:off x="425423" y="7399538"/>
            <a:ext cx="3972312" cy="1081350"/>
            <a:chOff x="412113" y="2613634"/>
            <a:chExt cx="3972312" cy="1081350"/>
          </a:xfrm>
        </p:grpSpPr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B673D72E-11E0-4AE1-8BA5-F292F7528D27}"/>
                </a:ext>
              </a:extLst>
            </p:cNvPr>
            <p:cNvSpPr/>
            <p:nvPr/>
          </p:nvSpPr>
          <p:spPr>
            <a:xfrm>
              <a:off x="412113" y="2785959"/>
              <a:ext cx="3972312" cy="909025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/>
              <a:r>
                <a:rPr lang="ar-MA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إسم </a:t>
              </a:r>
              <a:r>
                <a:rPr lang="ar-DZ" sz="1027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المدرسة</a:t>
              </a:r>
            </a:p>
            <a:p>
              <a:pPr algn="r" rtl="1"/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تخصص : </a:t>
              </a:r>
              <a:r>
                <a:rPr lang="ar-MA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وصف بعض المهام التي كنت تنجزها في المنص</a:t>
              </a:r>
              <a:r>
                <a:rPr lang="ar-DZ" sz="11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ب الموكل لك (نص وهمي)</a:t>
              </a:r>
              <a:endParaRPr lang="ar-MA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/>
              <a:r>
                <a:rPr lang="ar-D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</a:t>
              </a: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lnSpc>
                  <a:spcPct val="115000"/>
                </a:lnSpc>
              </a:pPr>
              <a:r>
                <a:rPr lang="ar-MA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أيضا النتائج التي حققتها.</a:t>
              </a:r>
              <a:endParaRPr lang="fr-FR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58081D0-355B-4323-A724-401C2A4F15F5}"/>
                </a:ext>
              </a:extLst>
            </p:cNvPr>
            <p:cNvSpPr txBox="1"/>
            <p:nvPr/>
          </p:nvSpPr>
          <p:spPr>
            <a:xfrm>
              <a:off x="3472774" y="2613634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20FB5491-6981-4C3E-A8AC-D7C922CE2BC2}"/>
              </a:ext>
            </a:extLst>
          </p:cNvPr>
          <p:cNvGrpSpPr/>
          <p:nvPr/>
        </p:nvGrpSpPr>
        <p:grpSpPr>
          <a:xfrm>
            <a:off x="425423" y="2166617"/>
            <a:ext cx="3972312" cy="743648"/>
            <a:chOff x="462162" y="6264287"/>
            <a:chExt cx="3972312" cy="743648"/>
          </a:xfrm>
        </p:grpSpPr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BE5878C1-BA65-43D3-9DE9-60D69FBFA132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AE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اسم</a:t>
              </a:r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32FBD72-CD1E-4BFD-9F98-D5BA9D3162C0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0E7CE3D-4C75-41E8-B8D0-A15F0EA054E8}"/>
              </a:ext>
            </a:extLst>
          </p:cNvPr>
          <p:cNvGrpSpPr/>
          <p:nvPr/>
        </p:nvGrpSpPr>
        <p:grpSpPr>
          <a:xfrm>
            <a:off x="414849" y="2972415"/>
            <a:ext cx="3972312" cy="743648"/>
            <a:chOff x="462162" y="6264287"/>
            <a:chExt cx="3972312" cy="743648"/>
          </a:xfrm>
        </p:grpSpPr>
        <p:sp>
          <p:nvSpPr>
            <p:cNvPr id="65" name="Subtitle 2">
              <a:extLst>
                <a:ext uri="{FF2B5EF4-FFF2-40B4-BE49-F238E27FC236}">
                  <a16:creationId xmlns:a16="http://schemas.microsoft.com/office/drawing/2014/main" id="{3F5719EC-A3DF-4D94-9781-F6FC6FA1ECD3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AE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اسم</a:t>
              </a:r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8E6C35A-E767-42D9-A7B9-56DDA71111D2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347803F-72E8-45B7-93E0-A57BD4C92192}"/>
              </a:ext>
            </a:extLst>
          </p:cNvPr>
          <p:cNvGrpSpPr/>
          <p:nvPr/>
        </p:nvGrpSpPr>
        <p:grpSpPr>
          <a:xfrm>
            <a:off x="438522" y="3804530"/>
            <a:ext cx="3972312" cy="743648"/>
            <a:chOff x="462162" y="6264287"/>
            <a:chExt cx="3972312" cy="743648"/>
          </a:xfrm>
        </p:grpSpPr>
        <p:sp>
          <p:nvSpPr>
            <p:cNvPr id="68" name="Subtitle 2">
              <a:extLst>
                <a:ext uri="{FF2B5EF4-FFF2-40B4-BE49-F238E27FC236}">
                  <a16:creationId xmlns:a16="http://schemas.microsoft.com/office/drawing/2014/main" id="{BADA06BE-6DE2-489D-BB2A-C83ABC5966BC}"/>
                </a:ext>
              </a:extLst>
            </p:cNvPr>
            <p:cNvSpPr/>
            <p:nvPr/>
          </p:nvSpPr>
          <p:spPr>
            <a:xfrm>
              <a:off x="462162" y="6450737"/>
              <a:ext cx="3972312" cy="557198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78226" tIns="39113" rIns="78226" bIns="39113" anchor="t" anchorCtr="0" compatLnSpc="0">
              <a:spAutoFit/>
            </a:bodyPr>
            <a:lstStyle/>
            <a:p>
              <a:pPr algn="r" rtl="1" fontAlgn="base"/>
              <a:r>
                <a:rPr lang="ar-AE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اسم</a:t>
              </a:r>
              <a:r>
                <a:rPr lang="ar-DZ" sz="103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الكلية أو المدرسة العليا أو المعهد, قم بتغيير هذا النص</a:t>
              </a:r>
              <a:endParaRPr lang="ar-MA" sz="103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r" rtl="1" fontAlgn="base">
                <a:tabLst>
                  <a:tab pos="0" algn="l"/>
                </a:tabLst>
              </a:pPr>
              <a:r>
                <a:rPr lang="ar-DZ" sz="103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الدبلوم المحصل عليه وكذلك التخصص: قم بتغيير هذا النص بمعلوماتك الصحيحة</a:t>
              </a:r>
              <a:endParaRPr lang="ar-MA" sz="10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121B873-7958-42FC-8DF1-E468CFE344C5}"/>
                </a:ext>
              </a:extLst>
            </p:cNvPr>
            <p:cNvSpPr txBox="1"/>
            <p:nvPr/>
          </p:nvSpPr>
          <p:spPr>
            <a:xfrm>
              <a:off x="3506571" y="6264287"/>
              <a:ext cx="846386" cy="246221"/>
            </a:xfrm>
            <a:prstGeom prst="rect">
              <a:avLst/>
            </a:prstGeom>
            <a:noFill/>
          </p:spPr>
          <p:txBody>
            <a:bodyPr wrap="none" lIns="0" rIns="0">
              <a:spAutoFit/>
            </a:bodyPr>
            <a:lstStyle/>
            <a:p>
              <a:pPr algn="l"/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2020 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ar-DZ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2019</a:t>
              </a:r>
              <a:r>
                <a:rPr lang="ar-MA" sz="1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endParaRPr lang="fr-FR" sz="1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6AC9D4D-A3E9-44D9-B134-50679041C54A}"/>
              </a:ext>
            </a:extLst>
          </p:cNvPr>
          <p:cNvGrpSpPr/>
          <p:nvPr/>
        </p:nvGrpSpPr>
        <p:grpSpPr>
          <a:xfrm>
            <a:off x="1099463" y="1791998"/>
            <a:ext cx="3478530" cy="375284"/>
            <a:chOff x="0" y="2"/>
            <a:chExt cx="3478895" cy="375285"/>
          </a:xfrm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7080510-830B-43A8-8D56-C1B2BA0FB660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7DC8EAA-3A64-4DC6-B050-2A10DF796FEC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r>
                <a:rPr lang="ar-MA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المؤهلات التعليمية</a:t>
              </a:r>
              <a:endParaRPr lang="fr-FR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D31116B-FD01-4099-8F00-D457EF4E5674}"/>
              </a:ext>
            </a:extLst>
          </p:cNvPr>
          <p:cNvGrpSpPr/>
          <p:nvPr/>
        </p:nvGrpSpPr>
        <p:grpSpPr>
          <a:xfrm>
            <a:off x="1087171" y="4620938"/>
            <a:ext cx="3478530" cy="375284"/>
            <a:chOff x="0" y="2"/>
            <a:chExt cx="3478895" cy="375285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9771E4C1-07F3-495C-B2B5-A0E3966202D6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6052FE7-2276-4D4E-A6A2-15868749AE96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MA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خبـرات العمـل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97CD5E9-4E54-4F15-A835-013508B88F81}"/>
              </a:ext>
            </a:extLst>
          </p:cNvPr>
          <p:cNvGrpSpPr/>
          <p:nvPr/>
        </p:nvGrpSpPr>
        <p:grpSpPr>
          <a:xfrm>
            <a:off x="1087937" y="8646256"/>
            <a:ext cx="3478530" cy="375284"/>
            <a:chOff x="0" y="2"/>
            <a:chExt cx="3478895" cy="375285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16C71265-AA7C-4139-A3B0-B0AB922D74EA}"/>
                </a:ext>
              </a:extLst>
            </p:cNvPr>
            <p:cNvSpPr/>
            <p:nvPr/>
          </p:nvSpPr>
          <p:spPr>
            <a:xfrm>
              <a:off x="0" y="12039"/>
              <a:ext cx="3316767" cy="363248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208316 w 3316767"/>
                <a:gd name="connsiteY6" fmla="*/ 223466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7771 w 3316767"/>
                <a:gd name="connsiteY7" fmla="*/ 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  <a:gd name="connsiteX0" fmla="*/ 884285 w 3316767"/>
                <a:gd name="connsiteY0" fmla="*/ 0 h 375286"/>
                <a:gd name="connsiteX1" fmla="*/ 3316767 w 3316767"/>
                <a:gd name="connsiteY1" fmla="*/ 5010 h 375286"/>
                <a:gd name="connsiteX2" fmla="*/ 3316767 w 3316767"/>
                <a:gd name="connsiteY2" fmla="*/ 375285 h 375286"/>
                <a:gd name="connsiteX3" fmla="*/ 1380482 w 3316767"/>
                <a:gd name="connsiteY3" fmla="*/ 375285 h 375286"/>
                <a:gd name="connsiteX4" fmla="*/ 1380481 w 3316767"/>
                <a:gd name="connsiteY4" fmla="*/ 375286 h 375286"/>
                <a:gd name="connsiteX5" fmla="*/ 0 w 3316767"/>
                <a:gd name="connsiteY5" fmla="*/ 375286 h 375286"/>
                <a:gd name="connsiteX6" fmla="*/ 163961 w 3316767"/>
                <a:gd name="connsiteY6" fmla="*/ 216642 h 375286"/>
                <a:gd name="connsiteX7" fmla="*/ 720151 w 3316767"/>
                <a:gd name="connsiteY7" fmla="*/ 7621 h 375286"/>
                <a:gd name="connsiteX8" fmla="*/ 865984 w 3316767"/>
                <a:gd name="connsiteY8" fmla="*/ 6155 h 375286"/>
                <a:gd name="connsiteX9" fmla="*/ 872339 w 3316767"/>
                <a:gd name="connsiteY9" fmla="*/ 7026 h 375286"/>
                <a:gd name="connsiteX10" fmla="*/ 884285 w 3316767"/>
                <a:gd name="connsiteY10" fmla="*/ 0 h 375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16767" h="375286">
                  <a:moveTo>
                    <a:pt x="884285" y="0"/>
                  </a:moveTo>
                  <a:lnTo>
                    <a:pt x="3316767" y="5010"/>
                  </a:lnTo>
                  <a:lnTo>
                    <a:pt x="3316767" y="375285"/>
                  </a:lnTo>
                  <a:lnTo>
                    <a:pt x="1380482" y="375285"/>
                  </a:lnTo>
                  <a:lnTo>
                    <a:pt x="1380481" y="375286"/>
                  </a:lnTo>
                  <a:lnTo>
                    <a:pt x="0" y="375286"/>
                  </a:lnTo>
                  <a:cubicBezTo>
                    <a:pt x="44418" y="324679"/>
                    <a:pt x="119543" y="267249"/>
                    <a:pt x="163961" y="216642"/>
                  </a:cubicBezTo>
                  <a:cubicBezTo>
                    <a:pt x="291955" y="114752"/>
                    <a:pt x="436084" y="7621"/>
                    <a:pt x="720151" y="7621"/>
                  </a:cubicBezTo>
                  <a:cubicBezTo>
                    <a:pt x="767496" y="7621"/>
                    <a:pt x="821340" y="2120"/>
                    <a:pt x="865984" y="6155"/>
                  </a:cubicBezTo>
                  <a:lnTo>
                    <a:pt x="872339" y="7026"/>
                  </a:lnTo>
                  <a:lnTo>
                    <a:pt x="884285" y="0"/>
                  </a:lnTo>
                  <a:close/>
                </a:path>
              </a:pathLst>
            </a:custGeom>
            <a:solidFill>
              <a:srgbClr val="090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/>
              <a:endParaRPr lang="fr-FR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4080146C-26A9-45FD-89A2-38D4CFFA23D3}"/>
                </a:ext>
              </a:extLst>
            </p:cNvPr>
            <p:cNvSpPr/>
            <p:nvPr/>
          </p:nvSpPr>
          <p:spPr>
            <a:xfrm>
              <a:off x="237190" y="2"/>
              <a:ext cx="3241705" cy="375285"/>
            </a:xfrm>
            <a:custGeom>
              <a:avLst/>
              <a:gdLst>
                <a:gd name="connsiteX0" fmla="*/ 809223 w 3241705"/>
                <a:gd name="connsiteY0" fmla="*/ 0 h 375286"/>
                <a:gd name="connsiteX1" fmla="*/ 3241705 w 3241705"/>
                <a:gd name="connsiteY1" fmla="*/ 5010 h 375286"/>
                <a:gd name="connsiteX2" fmla="*/ 3241705 w 3241705"/>
                <a:gd name="connsiteY2" fmla="*/ 375285 h 375286"/>
                <a:gd name="connsiteX3" fmla="*/ 1305420 w 3241705"/>
                <a:gd name="connsiteY3" fmla="*/ 375285 h 375286"/>
                <a:gd name="connsiteX4" fmla="*/ 1305419 w 3241705"/>
                <a:gd name="connsiteY4" fmla="*/ 375286 h 375286"/>
                <a:gd name="connsiteX5" fmla="*/ 0 w 3241705"/>
                <a:gd name="connsiteY5" fmla="*/ 375286 h 375286"/>
                <a:gd name="connsiteX6" fmla="*/ 133254 w 3241705"/>
                <a:gd name="connsiteY6" fmla="*/ 223466 h 375286"/>
                <a:gd name="connsiteX7" fmla="*/ 652709 w 3241705"/>
                <a:gd name="connsiteY7" fmla="*/ 1 h 375286"/>
                <a:gd name="connsiteX8" fmla="*/ 790922 w 3241705"/>
                <a:gd name="connsiteY8" fmla="*/ 6155 h 375286"/>
                <a:gd name="connsiteX9" fmla="*/ 797277 w 3241705"/>
                <a:gd name="connsiteY9" fmla="*/ 7026 h 375286"/>
                <a:gd name="connsiteX0" fmla="*/ 797277 w 3241705"/>
                <a:gd name="connsiteY0" fmla="*/ 7025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9" fmla="*/ 797277 w 3241705"/>
                <a:gd name="connsiteY9" fmla="*/ 7025 h 375285"/>
                <a:gd name="connsiteX0" fmla="*/ 790922 w 3241705"/>
                <a:gd name="connsiteY0" fmla="*/ 6154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  <a:gd name="connsiteX8" fmla="*/ 790922 w 3241705"/>
                <a:gd name="connsiteY8" fmla="*/ 6154 h 375285"/>
                <a:gd name="connsiteX0" fmla="*/ 652709 w 3241705"/>
                <a:gd name="connsiteY0" fmla="*/ 34845 h 410130"/>
                <a:gd name="connsiteX1" fmla="*/ 3241705 w 3241705"/>
                <a:gd name="connsiteY1" fmla="*/ 39854 h 410130"/>
                <a:gd name="connsiteX2" fmla="*/ 3241705 w 3241705"/>
                <a:gd name="connsiteY2" fmla="*/ 410129 h 410130"/>
                <a:gd name="connsiteX3" fmla="*/ 1305420 w 3241705"/>
                <a:gd name="connsiteY3" fmla="*/ 410129 h 410130"/>
                <a:gd name="connsiteX4" fmla="*/ 1305419 w 3241705"/>
                <a:gd name="connsiteY4" fmla="*/ 410130 h 410130"/>
                <a:gd name="connsiteX5" fmla="*/ 0 w 3241705"/>
                <a:gd name="connsiteY5" fmla="*/ 410130 h 410130"/>
                <a:gd name="connsiteX6" fmla="*/ 133254 w 3241705"/>
                <a:gd name="connsiteY6" fmla="*/ 258310 h 410130"/>
                <a:gd name="connsiteX7" fmla="*/ 652709 w 3241705"/>
                <a:gd name="connsiteY7" fmla="*/ 34845 h 410130"/>
                <a:gd name="connsiteX0" fmla="*/ 652709 w 3241705"/>
                <a:gd name="connsiteY0" fmla="*/ 16087 h 391372"/>
                <a:gd name="connsiteX1" fmla="*/ 3241705 w 3241705"/>
                <a:gd name="connsiteY1" fmla="*/ 21096 h 391372"/>
                <a:gd name="connsiteX2" fmla="*/ 3241705 w 3241705"/>
                <a:gd name="connsiteY2" fmla="*/ 391371 h 391372"/>
                <a:gd name="connsiteX3" fmla="*/ 1305420 w 3241705"/>
                <a:gd name="connsiteY3" fmla="*/ 391371 h 391372"/>
                <a:gd name="connsiteX4" fmla="*/ 1305419 w 3241705"/>
                <a:gd name="connsiteY4" fmla="*/ 391372 h 391372"/>
                <a:gd name="connsiteX5" fmla="*/ 0 w 3241705"/>
                <a:gd name="connsiteY5" fmla="*/ 391372 h 391372"/>
                <a:gd name="connsiteX6" fmla="*/ 133254 w 3241705"/>
                <a:gd name="connsiteY6" fmla="*/ 239552 h 391372"/>
                <a:gd name="connsiteX7" fmla="*/ 652709 w 3241705"/>
                <a:gd name="connsiteY7" fmla="*/ 16087 h 391372"/>
                <a:gd name="connsiteX0" fmla="*/ 652709 w 3241705"/>
                <a:gd name="connsiteY0" fmla="*/ 0 h 375285"/>
                <a:gd name="connsiteX1" fmla="*/ 3241705 w 3241705"/>
                <a:gd name="connsiteY1" fmla="*/ 5009 h 375285"/>
                <a:gd name="connsiteX2" fmla="*/ 3241705 w 3241705"/>
                <a:gd name="connsiteY2" fmla="*/ 375284 h 375285"/>
                <a:gd name="connsiteX3" fmla="*/ 1305420 w 3241705"/>
                <a:gd name="connsiteY3" fmla="*/ 375284 h 375285"/>
                <a:gd name="connsiteX4" fmla="*/ 1305419 w 3241705"/>
                <a:gd name="connsiteY4" fmla="*/ 375285 h 375285"/>
                <a:gd name="connsiteX5" fmla="*/ 0 w 3241705"/>
                <a:gd name="connsiteY5" fmla="*/ 375285 h 375285"/>
                <a:gd name="connsiteX6" fmla="*/ 133254 w 3241705"/>
                <a:gd name="connsiteY6" fmla="*/ 223465 h 375285"/>
                <a:gd name="connsiteX7" fmla="*/ 652709 w 3241705"/>
                <a:gd name="connsiteY7" fmla="*/ 0 h 375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41705" h="375285">
                  <a:moveTo>
                    <a:pt x="652709" y="0"/>
                  </a:moveTo>
                  <a:cubicBezTo>
                    <a:pt x="3236020" y="5501"/>
                    <a:pt x="657330" y="-388"/>
                    <a:pt x="3241705" y="5009"/>
                  </a:cubicBezTo>
                  <a:lnTo>
                    <a:pt x="3241705" y="375284"/>
                  </a:lnTo>
                  <a:lnTo>
                    <a:pt x="1305420" y="375284"/>
                  </a:lnTo>
                  <a:lnTo>
                    <a:pt x="1305419" y="375285"/>
                  </a:lnTo>
                  <a:lnTo>
                    <a:pt x="0" y="375285"/>
                  </a:lnTo>
                  <a:lnTo>
                    <a:pt x="133254" y="223465"/>
                  </a:lnTo>
                  <a:cubicBezTo>
                    <a:pt x="237364" y="114751"/>
                    <a:pt x="368642" y="0"/>
                    <a:pt x="652709" y="0"/>
                  </a:cubicBezTo>
                  <a:close/>
                </a:path>
              </a:pathLst>
            </a:custGeom>
            <a:solidFill>
              <a:srgbClr val="DDDD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ar-AE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يمكنك إضافة أي قسم اخر</a:t>
              </a:r>
              <a:endParaRPr lang="ar-MA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77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264</Words>
  <Application>Microsoft Office PowerPoint</Application>
  <PresentationFormat>A4 Paper (210x297 mm)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Tahoma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www.BestFreeCv.Com</dc:title>
  <dc:creator>YOUSSEFF BAHLA</dc:creator>
  <cp:keywords>جميع الحقوق محفوظة لموقع www.BestFreeCv.Com</cp:keywords>
  <cp:lastModifiedBy>Hesham AZAZY</cp:lastModifiedBy>
  <cp:revision>147</cp:revision>
  <dcterms:created xsi:type="dcterms:W3CDTF">2015-07-03T12:55:42Z</dcterms:created>
  <dcterms:modified xsi:type="dcterms:W3CDTF">2021-01-04T18:45:58Z</dcterms:modified>
  <cp:category>جميع الحقوق محفوظة لموقع www.BestFreeCv.Com</cp:category>
</cp:coreProperties>
</file>