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2D"/>
    <a:srgbClr val="176490"/>
    <a:srgbClr val="DDDDDB"/>
    <a:srgbClr val="B381AE"/>
    <a:srgbClr val="448EBD"/>
    <a:srgbClr val="1594FF"/>
    <a:srgbClr val="E9CBC9"/>
    <a:srgbClr val="435470"/>
    <a:srgbClr val="A6A6A6"/>
    <a:srgbClr val="434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>
        <p:scale>
          <a:sx n="75" d="100"/>
          <a:sy n="75" d="100"/>
        </p:scale>
        <p:origin x="1728" y="-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21-05-1442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22123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2B2B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445" y="135692"/>
            <a:ext cx="1840078" cy="2475315"/>
          </a:xfrm>
          <a:prstGeom prst="rect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61085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JIHANE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692781"/>
            <a:chOff x="2235015" y="1029089"/>
            <a:chExt cx="2189091" cy="169278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656100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266112" cy="976291"/>
            <a:chOff x="2264884" y="9243126"/>
            <a:chExt cx="2266112" cy="97629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457082" y="776788"/>
            <a:ext cx="2239867" cy="1366337"/>
            <a:chOff x="493587" y="934676"/>
            <a:chExt cx="2239867" cy="13663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4676"/>
              <a:ext cx="410723" cy="1366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 dirty="0">
                <a:solidFill>
                  <a:schemeClr val="bg1"/>
                </a:solidFill>
              </a:endParaRP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605731" y="1127918"/>
              <a:ext cx="2127723" cy="909546"/>
              <a:chOff x="1341479" y="891885"/>
              <a:chExt cx="2127723" cy="909546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786281" y="926823"/>
                <a:ext cx="1682921" cy="874608"/>
                <a:chOff x="252475" y="929043"/>
                <a:chExt cx="1682921" cy="874608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252475" y="1631360"/>
                  <a:ext cx="1271593" cy="172291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259396" y="929043"/>
                  <a:ext cx="1400836" cy="16927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2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259396" y="1254604"/>
                  <a:ext cx="1676000" cy="16927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602573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rgbClr val="176490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36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rgbClr val="176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36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rgbClr val="176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36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1999568" cy="870425"/>
            <a:chOff x="93201" y="4432400"/>
            <a:chExt cx="1999568" cy="87042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1473" cy="762429"/>
              <a:chOff x="944356" y="7541611"/>
              <a:chExt cx="1141473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2277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85738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33883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2660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46121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349</Words>
  <Application>Microsoft Office PowerPoint</Application>
  <PresentationFormat>A4 Paper (210x297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Hesham AZAZY</cp:lastModifiedBy>
  <cp:revision>202</cp:revision>
  <dcterms:created xsi:type="dcterms:W3CDTF">2015-07-03T12:55:42Z</dcterms:created>
  <dcterms:modified xsi:type="dcterms:W3CDTF">2021-01-04T18:48:28Z</dcterms:modified>
  <cp:category>جميع الحقوق محفوظة لموقع  www.bestfreecv.com</cp:category>
</cp:coreProperties>
</file>